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14"/>
  </p:notesMasterIdLst>
  <p:sldIdLst>
    <p:sldId id="257" r:id="rId2"/>
    <p:sldId id="262" r:id="rId3"/>
    <p:sldId id="281" r:id="rId4"/>
    <p:sldId id="261" r:id="rId5"/>
    <p:sldId id="278" r:id="rId6"/>
    <p:sldId id="265" r:id="rId7"/>
    <p:sldId id="266" r:id="rId8"/>
    <p:sldId id="286" r:id="rId9"/>
    <p:sldId id="282" r:id="rId10"/>
    <p:sldId id="283" r:id="rId11"/>
    <p:sldId id="284" r:id="rId12"/>
    <p:sldId id="285"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5" d="100"/>
          <a:sy n="115" d="100"/>
        </p:scale>
        <p:origin x="192" y="106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11/4/19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51030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2195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2549797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36368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01944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52438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72523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89962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buNone/>
              <a:defRPr sz="2400">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72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2165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917938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11/4/19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1133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normAutofit/>
          </a:bodyPr>
          <a:lstStyle>
            <a:lvl1pPr>
              <a:defRPr sz="26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11/4/19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449442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601262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8627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94824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dirty="0"/>
              <a:t>Click to edit Master text styles</a:t>
            </a:r>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11/4/19</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22359935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Lst>
  <p:txStyles>
    <p:titleStyle>
      <a:lvl1pPr algn="l" defTabSz="342900" rtl="0" eaLnBrk="1" latinLnBrk="0" hangingPunct="1">
        <a:spcBef>
          <a:spcPct val="0"/>
        </a:spcBef>
        <a:buNone/>
        <a:defRPr sz="2600" kern="1200">
          <a:solidFill>
            <a:schemeClr val="accent1">
              <a:lumMod val="7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342900" rtl="0" eaLnBrk="1" latinLnBrk="0" hangingPunct="1">
        <a:spcBef>
          <a:spcPts val="750"/>
        </a:spcBef>
        <a:spcAft>
          <a:spcPts val="0"/>
        </a:spcAft>
        <a:buClr>
          <a:schemeClr val="accent1"/>
        </a:buClr>
        <a:buSzPct val="80000"/>
        <a:buFont typeface="Wingdings 3" charset="2"/>
        <a:buNone/>
        <a:defRPr sz="24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17C0E8-5EF1-A040-8785-9D99F529FD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12" y="-105019"/>
            <a:ext cx="9290957" cy="5341065"/>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07843"/>
            <a:ext cx="3276600" cy="2185214"/>
          </a:xfrm>
          <a:prstGeom prst="rect">
            <a:avLst/>
          </a:prstGeom>
          <a:noFill/>
        </p:spPr>
        <p:txBody>
          <a:bodyPr wrap="square" rtlCol="0">
            <a:spAutoFit/>
          </a:bodyPr>
          <a:lstStyle/>
          <a:p>
            <a:pPr algn="ctr"/>
            <a:r>
              <a:rPr lang="en-US" sz="3400" b="1" dirty="0">
                <a:latin typeface="Calibri" panose="020F0502020204030204" pitchFamily="34" charset="0"/>
                <a:cs typeface="Calibri" panose="020F0502020204030204" pitchFamily="34" charset="0"/>
              </a:rPr>
              <a:t>How To Take A Minimalist Approach At Work</a:t>
            </a:r>
            <a:endParaRPr lang="en-ID" sz="3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635646"/>
            <a:ext cx="4176464" cy="2088232"/>
          </a:xfrm>
        </p:spPr>
        <p:txBody>
          <a:bodyPr>
            <a:normAutofit/>
          </a:bodyPr>
          <a:lstStyle/>
          <a:p>
            <a:pPr algn="ctr"/>
            <a:r>
              <a:rPr lang="en-US" dirty="0"/>
              <a:t>Then it’s time to consider dropping those activities so that you can focus on the things that are more important and productive.</a:t>
            </a:r>
            <a:r>
              <a:rPr lang="en-ID" dirty="0"/>
              <a:t> </a:t>
            </a:r>
          </a:p>
        </p:txBody>
      </p:sp>
    </p:spTree>
    <p:extLst>
      <p:ext uri="{BB962C8B-B14F-4D97-AF65-F5344CB8AC3E}">
        <p14:creationId xmlns:p14="http://schemas.microsoft.com/office/powerpoint/2010/main" val="4025113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491630"/>
            <a:ext cx="3816424" cy="2088232"/>
          </a:xfrm>
        </p:spPr>
        <p:txBody>
          <a:bodyPr>
            <a:normAutofit/>
          </a:bodyPr>
          <a:lstStyle/>
          <a:p>
            <a:pPr algn="ctr"/>
            <a:r>
              <a:rPr lang="en-US" dirty="0"/>
              <a:t>Adopt minimalist working practices by making a few simple changes that will make a huge difference to your functional work life.</a:t>
            </a:r>
            <a:r>
              <a:rPr lang="en-ID" dirty="0"/>
              <a:t> </a:t>
            </a:r>
          </a:p>
        </p:txBody>
      </p:sp>
    </p:spTree>
    <p:extLst>
      <p:ext uri="{BB962C8B-B14F-4D97-AF65-F5344CB8AC3E}">
        <p14:creationId xmlns:p14="http://schemas.microsoft.com/office/powerpoint/2010/main" val="329650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491630"/>
            <a:ext cx="4176464" cy="2088232"/>
          </a:xfrm>
        </p:spPr>
        <p:txBody>
          <a:bodyPr>
            <a:normAutofit lnSpcReduction="10000"/>
          </a:bodyPr>
          <a:lstStyle/>
          <a:p>
            <a:pPr algn="ctr"/>
            <a:r>
              <a:rPr lang="en-US" dirty="0"/>
              <a:t>All these things are minor and will take seconds to achieve but will make a big difference both in the smooth running of your working operation and in the clearness of your mind. </a:t>
            </a:r>
            <a:endParaRPr lang="en-ID" dirty="0"/>
          </a:p>
        </p:txBody>
      </p:sp>
    </p:spTree>
    <p:extLst>
      <p:ext uri="{BB962C8B-B14F-4D97-AF65-F5344CB8AC3E}">
        <p14:creationId xmlns:p14="http://schemas.microsoft.com/office/powerpoint/2010/main" val="381059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491630"/>
            <a:ext cx="4320480" cy="2520280"/>
          </a:xfrm>
        </p:spPr>
        <p:txBody>
          <a:bodyPr>
            <a:normAutofit/>
          </a:bodyPr>
          <a:lstStyle/>
          <a:p>
            <a:pPr algn="ctr"/>
            <a:r>
              <a:rPr lang="en-US" dirty="0"/>
              <a:t>While some people are under the impression that the minimalist lifestyle is all about the home, in fact that couldn’t be further from the truth.</a:t>
            </a:r>
            <a:r>
              <a:rPr lang="en-ID" dirty="0"/>
              <a:t> </a:t>
            </a:r>
          </a:p>
        </p:txBody>
      </p:sp>
    </p:spTree>
    <p:extLst>
      <p:ext uri="{BB962C8B-B14F-4D97-AF65-F5344CB8AC3E}">
        <p14:creationId xmlns:p14="http://schemas.microsoft.com/office/powerpoint/2010/main" val="172853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491630"/>
            <a:ext cx="4320480" cy="2232248"/>
          </a:xfrm>
        </p:spPr>
        <p:txBody>
          <a:bodyPr>
            <a:normAutofit/>
          </a:bodyPr>
          <a:lstStyle/>
          <a:p>
            <a:pPr algn="ctr"/>
            <a:r>
              <a:rPr lang="en-US" dirty="0"/>
              <a:t>In order to truly embrace this way of living, you need to ensure that your approach pervades through every aspect of your life, including the workplace. </a:t>
            </a:r>
            <a:endParaRPr lang="en-ID" dirty="0"/>
          </a:p>
        </p:txBody>
      </p:sp>
    </p:spTree>
    <p:extLst>
      <p:ext uri="{BB962C8B-B14F-4D97-AF65-F5344CB8AC3E}">
        <p14:creationId xmlns:p14="http://schemas.microsoft.com/office/powerpoint/2010/main" val="297353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683568" y="1321296"/>
            <a:ext cx="6447501" cy="602382"/>
          </a:xfrm>
        </p:spPr>
        <p:txBody>
          <a:bodyPr>
            <a:normAutofit/>
          </a:bodyPr>
          <a:lstStyle/>
          <a:p>
            <a:r>
              <a:rPr lang="en-US" b="1" dirty="0"/>
              <a:t>The Problems of the Workplace</a:t>
            </a:r>
            <a:endParaRPr lang="en-ID" b="1"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683568" y="1949996"/>
            <a:ext cx="6192688" cy="2637978"/>
          </a:xfrm>
        </p:spPr>
        <p:txBody>
          <a:bodyPr>
            <a:normAutofit/>
          </a:bodyPr>
          <a:lstStyle/>
          <a:p>
            <a:r>
              <a:rPr lang="en-US" dirty="0"/>
              <a:t>Mental clutter can be at its worst when you’re sitting at your office desk, and the time pressures involved in your working life can only serve to compound the problems of 21</a:t>
            </a:r>
            <a:r>
              <a:rPr lang="en-US" baseline="30000" dirty="0"/>
              <a:t>st</a:t>
            </a:r>
            <a:r>
              <a:rPr lang="en-US" dirty="0"/>
              <a:t> century living that arise in other areas of your lifestyle. </a:t>
            </a:r>
            <a:endParaRPr lang="en-ID" dirty="0"/>
          </a:p>
        </p:txBody>
      </p:sp>
    </p:spTree>
    <p:extLst>
      <p:ext uri="{BB962C8B-B14F-4D97-AF65-F5344CB8AC3E}">
        <p14:creationId xmlns:p14="http://schemas.microsoft.com/office/powerpoint/2010/main" val="4198028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75606"/>
            <a:ext cx="4680520" cy="2736304"/>
          </a:xfrm>
        </p:spPr>
        <p:txBody>
          <a:bodyPr>
            <a:normAutofit/>
          </a:bodyPr>
          <a:lstStyle/>
          <a:p>
            <a:pPr algn="ctr"/>
            <a:r>
              <a:rPr lang="en-US" dirty="0"/>
              <a:t>Take an objective look at your working life and determine where cuts can be made to improve your mental and physical well-being and to adopt a more minimalist approach. </a:t>
            </a:r>
            <a:endParaRPr lang="en-ID" dirty="0"/>
          </a:p>
        </p:txBody>
      </p:sp>
    </p:spTree>
    <p:extLst>
      <p:ext uri="{BB962C8B-B14F-4D97-AF65-F5344CB8AC3E}">
        <p14:creationId xmlns:p14="http://schemas.microsoft.com/office/powerpoint/2010/main" val="183947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1EBF-945D-1F40-8506-8161136D8818}"/>
              </a:ext>
            </a:extLst>
          </p:cNvPr>
          <p:cNvSpPr>
            <a:spLocks noGrp="1"/>
          </p:cNvSpPr>
          <p:nvPr>
            <p:ph type="title"/>
          </p:nvPr>
        </p:nvSpPr>
        <p:spPr>
          <a:xfrm>
            <a:off x="788795" y="1188394"/>
            <a:ext cx="5799429" cy="992908"/>
          </a:xfrm>
        </p:spPr>
        <p:txBody>
          <a:bodyPr>
            <a:noAutofit/>
          </a:bodyPr>
          <a:lstStyle/>
          <a:p>
            <a:r>
              <a:rPr lang="en-US" b="1" dirty="0"/>
              <a:t>De-Clutter Your Physical and Mental Workspace</a:t>
            </a:r>
            <a:endParaRPr lang="en-ID" b="1" dirty="0"/>
          </a:p>
        </p:txBody>
      </p:sp>
      <p:sp>
        <p:nvSpPr>
          <p:cNvPr id="3" name="Content Placeholder 2">
            <a:extLst>
              <a:ext uri="{FF2B5EF4-FFF2-40B4-BE49-F238E27FC236}">
                <a16:creationId xmlns:a16="http://schemas.microsoft.com/office/drawing/2014/main" id="{721E3C4F-65B1-EF48-BD99-994135B63CB1}"/>
              </a:ext>
            </a:extLst>
          </p:cNvPr>
          <p:cNvSpPr>
            <a:spLocks noGrp="1"/>
          </p:cNvSpPr>
          <p:nvPr>
            <p:ph idx="1"/>
          </p:nvPr>
        </p:nvSpPr>
        <p:spPr>
          <a:xfrm>
            <a:off x="788795" y="2268514"/>
            <a:ext cx="4287261" cy="2103436"/>
          </a:xfrm>
        </p:spPr>
        <p:txBody>
          <a:bodyPr>
            <a:normAutofit/>
          </a:bodyPr>
          <a:lstStyle/>
          <a:p>
            <a:r>
              <a:rPr lang="en-US" dirty="0"/>
              <a:t>Where do you begin with this? The first port of call could be to examine your desk and workspace.</a:t>
            </a:r>
            <a:r>
              <a:rPr lang="en-ID" dirty="0"/>
              <a:t> </a:t>
            </a:r>
          </a:p>
        </p:txBody>
      </p:sp>
    </p:spTree>
    <p:extLst>
      <p:ext uri="{BB962C8B-B14F-4D97-AF65-F5344CB8AC3E}">
        <p14:creationId xmlns:p14="http://schemas.microsoft.com/office/powerpoint/2010/main" val="403837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87574"/>
            <a:ext cx="4824536" cy="1368152"/>
          </a:xfrm>
        </p:spPr>
        <p:txBody>
          <a:bodyPr>
            <a:normAutofit/>
          </a:bodyPr>
          <a:lstStyle/>
          <a:p>
            <a:pPr algn="ctr"/>
            <a:r>
              <a:rPr lang="en-US" dirty="0"/>
              <a:t>Working surrounded by mess limits your productivity and only serves to increase your stress levels.</a:t>
            </a:r>
            <a:r>
              <a:rPr lang="en-ID" dirty="0"/>
              <a:t> </a:t>
            </a:r>
          </a:p>
        </p:txBody>
      </p:sp>
      <p:pic>
        <p:nvPicPr>
          <p:cNvPr id="2" name="Picture 1">
            <a:extLst>
              <a:ext uri="{FF2B5EF4-FFF2-40B4-BE49-F238E27FC236}">
                <a16:creationId xmlns:a16="http://schemas.microsoft.com/office/drawing/2014/main" id="{F090449B-361A-AF4D-A4CD-EE3B37BE2DDE}"/>
              </a:ext>
            </a:extLst>
          </p:cNvPr>
          <p:cNvPicPr>
            <a:picLocks noChangeAspect="1"/>
          </p:cNvPicPr>
          <p:nvPr/>
        </p:nvPicPr>
        <p:blipFill>
          <a:blip r:embed="rId2"/>
          <a:stretch>
            <a:fillRect/>
          </a:stretch>
        </p:blipFill>
        <p:spPr>
          <a:xfrm>
            <a:off x="2555776" y="2412025"/>
            <a:ext cx="2564904" cy="1443946"/>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68110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635646"/>
            <a:ext cx="4680520" cy="2088232"/>
          </a:xfrm>
        </p:spPr>
        <p:txBody>
          <a:bodyPr>
            <a:normAutofit fontScale="92500" lnSpcReduction="10000"/>
          </a:bodyPr>
          <a:lstStyle/>
          <a:p>
            <a:pPr algn="ctr"/>
            <a:r>
              <a:rPr lang="en-US" dirty="0"/>
              <a:t>By simply eliminating unnecessary items, clearing the surfaces and keeping items in your space to a minimum you can free up your time and your mind to handle tasks in a more efficient way.</a:t>
            </a:r>
            <a:r>
              <a:rPr lang="en-ID" dirty="0"/>
              <a:t> </a:t>
            </a:r>
          </a:p>
        </p:txBody>
      </p:sp>
    </p:spTree>
    <p:extLst>
      <p:ext uri="{BB962C8B-B14F-4D97-AF65-F5344CB8AC3E}">
        <p14:creationId xmlns:p14="http://schemas.microsoft.com/office/powerpoint/2010/main" val="341426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915566"/>
            <a:ext cx="4680520" cy="1296144"/>
          </a:xfrm>
        </p:spPr>
        <p:txBody>
          <a:bodyPr>
            <a:normAutofit/>
          </a:bodyPr>
          <a:lstStyle/>
          <a:p>
            <a:pPr algn="ctr"/>
            <a:r>
              <a:rPr lang="en-US" dirty="0"/>
              <a:t>However, the clutter doesn’t always have to be physical. Take a closer look at your calendar.</a:t>
            </a:r>
            <a:r>
              <a:rPr lang="en-ID" dirty="0"/>
              <a:t> </a:t>
            </a:r>
          </a:p>
        </p:txBody>
      </p:sp>
      <p:pic>
        <p:nvPicPr>
          <p:cNvPr id="2" name="Picture 1">
            <a:extLst>
              <a:ext uri="{FF2B5EF4-FFF2-40B4-BE49-F238E27FC236}">
                <a16:creationId xmlns:a16="http://schemas.microsoft.com/office/drawing/2014/main" id="{7A2A0416-B2A2-494F-88AE-133482DA8D44}"/>
              </a:ext>
            </a:extLst>
          </p:cNvPr>
          <p:cNvPicPr>
            <a:picLocks noChangeAspect="1"/>
          </p:cNvPicPr>
          <p:nvPr/>
        </p:nvPicPr>
        <p:blipFill>
          <a:blip r:embed="rId2"/>
          <a:stretch>
            <a:fillRect/>
          </a:stretch>
        </p:blipFill>
        <p:spPr>
          <a:xfrm>
            <a:off x="2598626" y="2436862"/>
            <a:ext cx="2578596" cy="1719064"/>
          </a:xfrm>
          <a:prstGeom prst="rect">
            <a:avLst/>
          </a:prstGeom>
          <a:ln w="15875">
            <a:solidFill>
              <a:schemeClr val="tx1">
                <a:lumMod val="85000"/>
                <a:lumOff val="15000"/>
              </a:schemeClr>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488616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eme3">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heme3" id="{D2229388-DC35-1749-9B0E-920FE8E0B7E8}" vid="{1B293976-47DF-0744-9476-6332CEBA38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1084</TotalTime>
  <Words>321</Words>
  <Application>Microsoft Macintosh PowerPoint</Application>
  <PresentationFormat>On-screen Show (16:9)</PresentationFormat>
  <Paragraphs>15</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Trebuchet MS</vt:lpstr>
      <vt:lpstr>Wingdings 3</vt:lpstr>
      <vt:lpstr>Theme3</vt:lpstr>
      <vt:lpstr>PowerPoint Presentation</vt:lpstr>
      <vt:lpstr>PowerPoint Presentation</vt:lpstr>
      <vt:lpstr>PowerPoint Presentation</vt:lpstr>
      <vt:lpstr>The Problems of the Workplace</vt:lpstr>
      <vt:lpstr>PowerPoint Presentation</vt:lpstr>
      <vt:lpstr>De-Clutter Your Physical and Mental Workspace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69</cp:revision>
  <dcterms:created xsi:type="dcterms:W3CDTF">2018-10-15T07:11:14Z</dcterms:created>
  <dcterms:modified xsi:type="dcterms:W3CDTF">2019-11-04T10:07:59Z</dcterms:modified>
</cp:coreProperties>
</file>